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87" r:id="rId6"/>
    <p:sldId id="288" r:id="rId7"/>
    <p:sldId id="289" r:id="rId8"/>
    <p:sldId id="290" r:id="rId9"/>
    <p:sldId id="291" r:id="rId10"/>
    <p:sldId id="292" r:id="rId11"/>
    <p:sldId id="262" r:id="rId12"/>
    <p:sldId id="263" r:id="rId13"/>
    <p:sldId id="264" r:id="rId14"/>
    <p:sldId id="265" r:id="rId15"/>
    <p:sldId id="293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294" r:id="rId36"/>
    <p:sldId id="295" r:id="rId37"/>
    <p:sldId id="296" r:id="rId38"/>
    <p:sldId id="298" r:id="rId39"/>
    <p:sldId id="299" r:id="rId40"/>
    <p:sldId id="29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1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0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1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2BBC-D50E-403E-B73F-A28D43D0B4D8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B537-28BB-4D9A-92B7-4577B6BCD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2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2.csdm.qc.ca/SJdelaLande/lesclasses/1web/Probl%C3%A8mes/images/banane.gi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eperebaptiste.fr/images/integration/recetteg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aourtPanierSaveu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4958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 </a:t>
            </a:r>
            <a:r>
              <a:rPr lang="en-US" sz="4000" dirty="0" err="1" smtClean="0"/>
              <a:t>yaourt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94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moutarde</a:t>
            </a:r>
            <a:endParaRPr lang="en-US" dirty="0"/>
          </a:p>
        </p:txBody>
      </p:sp>
      <p:pic>
        <p:nvPicPr>
          <p:cNvPr id="43010" name="Picture 2" descr="http://1.bp.blogspot.com/_q1gk42pzUhc/TPzAKZulyEI/AAAAAAAALtQ/bcTkwA4Yxv4/s1600/must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12" y="1690688"/>
            <a:ext cx="6845932" cy="51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ea-cup-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763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th</a:t>
            </a:r>
            <a:r>
              <a:rPr lang="en-US" dirty="0" err="1" smtClean="0">
                <a:latin typeface="Calibri"/>
              </a:rPr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t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steak-frites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quiche_lorr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quiche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eb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4343401" y="1676400"/>
            <a:ext cx="40798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 kebab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tarte</a:t>
            </a:r>
            <a:endParaRPr lang="en-US" dirty="0"/>
          </a:p>
        </p:txBody>
      </p:sp>
      <p:pic>
        <p:nvPicPr>
          <p:cNvPr id="1026" name="Picture 2" descr="http://www.bonjourdumonde.com/blog/argentine/7/wp-content/uploads/2013/04/Tarte-Tat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1" y="1690688"/>
            <a:ext cx="7391445" cy="49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00201"/>
            <a:ext cx="52482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banane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300px-FraiseFruit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45770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fraise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jus de </a:t>
            </a:r>
            <a:r>
              <a:rPr lang="en-US" dirty="0" err="1" smtClean="0"/>
              <a:t>pomme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4819650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jambon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050527_pic1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1"/>
            <a:ext cx="33909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</a:t>
            </a:r>
            <a:r>
              <a:rPr lang="en-US" dirty="0" err="1" smtClean="0">
                <a:latin typeface="Calibri"/>
              </a:rPr>
              <a:t>éréales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07011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524001"/>
            <a:ext cx="6143625" cy="4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saucisson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houfleur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48006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choufleur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aisb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819276"/>
            <a:ext cx="40671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ma</a:t>
            </a:r>
            <a:r>
              <a:rPr lang="en-US" dirty="0" err="1" smtClean="0">
                <a:latin typeface="Calibri"/>
              </a:rPr>
              <a:t>ïs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raisin300and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raisins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lat-ri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riz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Beurr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6934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beurre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7d979b3032suc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sucre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3030-Croque-Madame-Sandwich_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54864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croque-madame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fro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715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 </a:t>
            </a:r>
            <a:r>
              <a:rPr lang="en-US" dirty="0" err="1" smtClean="0">
                <a:solidFill>
                  <a:srgbClr val="FF0000"/>
                </a:solidFill>
              </a:rPr>
              <a:t>fromage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%C3%A2teau_au_choco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1"/>
            <a:ext cx="5619750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g</a:t>
            </a:r>
            <a:r>
              <a:rPr lang="en-US" dirty="0" err="1" smtClean="0">
                <a:latin typeface="Calibri"/>
              </a:rPr>
              <a:t>âteau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nfiture+bonne+ma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confiture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2605183147_312ccc93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1"/>
            <a:ext cx="6438900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escargots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350860-4328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76400"/>
            <a:ext cx="42767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tomate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ananas_34698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1"/>
            <a:ext cx="6096000" cy="47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ananas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1-3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1"/>
            <a:ext cx="6076950" cy="4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poulet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oign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143001"/>
            <a:ext cx="4657725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oignon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cerise</a:t>
            </a:r>
            <a:endParaRPr lang="en-US" dirty="0"/>
          </a:p>
        </p:txBody>
      </p:sp>
      <p:pic>
        <p:nvPicPr>
          <p:cNvPr id="2050" name="Picture 2" descr="https://encrypted-tbn1.gstatic.com/images?q=tbn:ANd9GcTSd32MGuex-rv9iRyLmPxyU7DF4VHW7YkY9g2k6JMs46PRh4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60" y="1971853"/>
            <a:ext cx="7152143" cy="41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salade</a:t>
            </a:r>
            <a:endParaRPr lang="en-US" dirty="0"/>
          </a:p>
        </p:txBody>
      </p:sp>
      <p:pic>
        <p:nvPicPr>
          <p:cNvPr id="3076" name="Picture 4" descr="https://encrypted-tbn2.gstatic.com/images?q=tbn:ANd9GcS5Lb_HAHKlp__0ZpSkkKGYiN5a3RxMVS7l7oddsqXNQDG5Ez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8" y="2361239"/>
            <a:ext cx="5485372" cy="41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petits</a:t>
            </a:r>
            <a:r>
              <a:rPr lang="en-US" dirty="0" smtClean="0"/>
              <a:t> </a:t>
            </a:r>
            <a:r>
              <a:rPr lang="en-US" dirty="0" err="1" smtClean="0"/>
              <a:t>pois</a:t>
            </a:r>
            <a:endParaRPr lang="en-US" dirty="0"/>
          </a:p>
        </p:txBody>
      </p:sp>
      <p:pic>
        <p:nvPicPr>
          <p:cNvPr id="4098" name="Picture 2" descr="http://images.monmenu.fr/images/petits-pois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0688"/>
            <a:ext cx="7620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haricots </a:t>
            </a:r>
            <a:r>
              <a:rPr lang="en-US" dirty="0" err="1" smtClean="0"/>
              <a:t>verts</a:t>
            </a:r>
            <a:endParaRPr lang="en-US" dirty="0"/>
          </a:p>
        </p:txBody>
      </p:sp>
      <p:pic>
        <p:nvPicPr>
          <p:cNvPr id="5122" name="Picture 2" descr="https://encrypted-tbn3.gstatic.com/images?q=tbn:ANd9GcTmAb0DqFAv2sqxKwld7pRfADOxOEjdSnVbhe1eUE5eQaWkMqpB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0" y="1690688"/>
            <a:ext cx="5627039" cy="46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L’eau</a:t>
            </a:r>
            <a:r>
              <a:rPr lang="en-US" dirty="0" smtClean="0"/>
              <a:t> </a:t>
            </a:r>
            <a:r>
              <a:rPr lang="en-US" dirty="0" err="1" smtClean="0"/>
              <a:t>min</a:t>
            </a:r>
            <a:r>
              <a:rPr lang="en-US" dirty="0" err="1" smtClean="0">
                <a:latin typeface="Calibri"/>
              </a:rPr>
              <a:t>érale</a:t>
            </a:r>
            <a:endParaRPr lang="en-US" dirty="0"/>
          </a:p>
        </p:txBody>
      </p:sp>
      <p:pic>
        <p:nvPicPr>
          <p:cNvPr id="6146" name="Picture 2" descr="http://www.dangersalimentaires.com/wp-content/uploads/2011/02/Bouteilles-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0" y="1787905"/>
            <a:ext cx="9509122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nonymous-le-pain-2203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8824"/>
          <a:stretch>
            <a:fillRect/>
          </a:stretch>
        </p:blipFill>
        <p:spPr bwMode="auto">
          <a:xfrm>
            <a:off x="3581401" y="1676400"/>
            <a:ext cx="48228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pamplemousse</a:t>
            </a:r>
            <a:endParaRPr lang="en-US" dirty="0"/>
          </a:p>
        </p:txBody>
      </p:sp>
      <p:pic>
        <p:nvPicPr>
          <p:cNvPr id="1026" name="Picture 2" descr="http://bioluxia.com/gestion/wp-content/uploads/2014/11/grapefrui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13" y="1984518"/>
            <a:ext cx="5315174" cy="42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036"/>
            <a:ext cx="10515600" cy="1325563"/>
          </a:xfrm>
        </p:spPr>
        <p:txBody>
          <a:bodyPr/>
          <a:lstStyle/>
          <a:p>
            <a:r>
              <a:rPr lang="en-US" dirty="0" smtClean="0"/>
              <a:t>Le melon</a:t>
            </a:r>
            <a:endParaRPr lang="en-US" dirty="0"/>
          </a:p>
        </p:txBody>
      </p:sp>
      <p:pic>
        <p:nvPicPr>
          <p:cNvPr id="1026" name="Picture 2" descr="http://www.chahiatayba.com/Dossiers/Photos/mel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6" y="1814545"/>
            <a:ext cx="6092244" cy="50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saumon</a:t>
            </a:r>
            <a:endParaRPr lang="en-US" dirty="0"/>
          </a:p>
        </p:txBody>
      </p:sp>
      <p:pic>
        <p:nvPicPr>
          <p:cNvPr id="38914" name="Picture 2" descr="http://blu.stb.s-msn.com/i/C5/A39632A4B7CB139AD159A07D24F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07" y="2086377"/>
            <a:ext cx="5944411" cy="34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>
                <a:latin typeface="Calibri"/>
              </a:rPr>
              <a:t>œufs</a:t>
            </a:r>
            <a:endParaRPr lang="en-US" dirty="0"/>
          </a:p>
        </p:txBody>
      </p:sp>
      <p:pic>
        <p:nvPicPr>
          <p:cNvPr id="39938" name="Picture 2" descr="http://top-interior-design.net/fr/wp-content/uploads/2012/06/decoration-les-%C5%93ufs-de-P%C3%A2q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7"/>
            <a:ext cx="7199073" cy="47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lait</a:t>
            </a:r>
            <a:endParaRPr lang="en-US" dirty="0"/>
          </a:p>
        </p:txBody>
      </p:sp>
      <p:pic>
        <p:nvPicPr>
          <p:cNvPr id="40962" name="Picture 2" descr="http://www.bretagne.synagri.com/ca1/conf.nsf/TECHLSTIMGBYKEY/00008557/$File/verre%20de%20lait.jpg?OpenEl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3" y="1572720"/>
            <a:ext cx="6476758" cy="42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idata.over-blog.com/2/87/56/30/brique_l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1" y="584491"/>
            <a:ext cx="3838575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sel</a:t>
            </a:r>
            <a:r>
              <a:rPr lang="en-US" dirty="0" smtClean="0"/>
              <a:t> et le </a:t>
            </a:r>
            <a:r>
              <a:rPr lang="en-US" dirty="0" err="1" smtClean="0"/>
              <a:t>poivre</a:t>
            </a:r>
            <a:endParaRPr lang="en-US" dirty="0"/>
          </a:p>
        </p:txBody>
      </p:sp>
      <p:pic>
        <p:nvPicPr>
          <p:cNvPr id="41986" name="Picture 2" descr="http://thumbs.ebaystatic.com/d/w225/m/mKiy85hHsjdAWYB5rOd5I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05" y="1690688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1.bp.blogspot.com/-Rzquq4HvFps/TyPtv8D6SHI/AAAAAAAAAYs/_dCSaWI9KoI/s1600/IMG_0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77" y="1980655"/>
            <a:ext cx="5136723" cy="38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87</Words>
  <Application>Microsoft Office PowerPoint</Application>
  <PresentationFormat>Widescreen</PresentationFormat>
  <Paragraphs>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Le yaourt</vt:lpstr>
      <vt:lpstr>Les céréales</vt:lpstr>
      <vt:lpstr>La confiture</vt:lpstr>
      <vt:lpstr>Le pain</vt:lpstr>
      <vt:lpstr>Le melon</vt:lpstr>
      <vt:lpstr>Le saumon</vt:lpstr>
      <vt:lpstr>Les œufs</vt:lpstr>
      <vt:lpstr>Le lait</vt:lpstr>
      <vt:lpstr>Le sel et le poivre</vt:lpstr>
      <vt:lpstr>La moutarde</vt:lpstr>
      <vt:lpstr>Le thé</vt:lpstr>
      <vt:lpstr>Le steak-frites</vt:lpstr>
      <vt:lpstr>La quiche</vt:lpstr>
      <vt:lpstr>Un kebab</vt:lpstr>
      <vt:lpstr>Une tarte</vt:lpstr>
      <vt:lpstr>Une banane</vt:lpstr>
      <vt:lpstr>Une fraise</vt:lpstr>
      <vt:lpstr>Un jus de pomme</vt:lpstr>
      <vt:lpstr>Le jambon</vt:lpstr>
      <vt:lpstr>Le saucisson</vt:lpstr>
      <vt:lpstr>Le choufleur</vt:lpstr>
      <vt:lpstr>Le maïs</vt:lpstr>
      <vt:lpstr>Les raisins</vt:lpstr>
      <vt:lpstr>Le riz</vt:lpstr>
      <vt:lpstr>Le beurre</vt:lpstr>
      <vt:lpstr>Le sucre</vt:lpstr>
      <vt:lpstr>Une croque-madame</vt:lpstr>
      <vt:lpstr>Le fromage</vt:lpstr>
      <vt:lpstr>Le gâteau</vt:lpstr>
      <vt:lpstr>Les escargots</vt:lpstr>
      <vt:lpstr>Une tomate</vt:lpstr>
      <vt:lpstr>Un ananas</vt:lpstr>
      <vt:lpstr>Le poulet</vt:lpstr>
      <vt:lpstr>Un oignon</vt:lpstr>
      <vt:lpstr>Une cerise</vt:lpstr>
      <vt:lpstr>La salade</vt:lpstr>
      <vt:lpstr>Les petits pois</vt:lpstr>
      <vt:lpstr>Les haricots verts</vt:lpstr>
      <vt:lpstr>L’eau minérale</vt:lpstr>
      <vt:lpstr>Un pamplemousse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Autour du monde</dc:title>
  <dc:creator>Robert Zenk</dc:creator>
  <cp:lastModifiedBy>Robert Zenk</cp:lastModifiedBy>
  <cp:revision>9</cp:revision>
  <dcterms:created xsi:type="dcterms:W3CDTF">2014-04-04T04:32:17Z</dcterms:created>
  <dcterms:modified xsi:type="dcterms:W3CDTF">2019-04-09T16:59:48Z</dcterms:modified>
</cp:coreProperties>
</file>